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5"/>
  </p:notesMasterIdLst>
  <p:sldIdLst>
    <p:sldId id="271" r:id="rId2"/>
    <p:sldId id="281" r:id="rId3"/>
    <p:sldId id="280" r:id="rId4"/>
    <p:sldId id="272" r:id="rId5"/>
    <p:sldId id="278" r:id="rId6"/>
    <p:sldId id="277" r:id="rId7"/>
    <p:sldId id="276" r:id="rId8"/>
    <p:sldId id="275" r:id="rId9"/>
    <p:sldId id="274" r:id="rId10"/>
    <p:sldId id="273" r:id="rId11"/>
    <p:sldId id="279" r:id="rId12"/>
    <p:sldId id="256" r:id="rId13"/>
    <p:sldId id="283" r:id="rId14"/>
    <p:sldId id="262" r:id="rId15"/>
    <p:sldId id="263" r:id="rId16"/>
    <p:sldId id="265" r:id="rId17"/>
    <p:sldId id="264" r:id="rId18"/>
    <p:sldId id="266" r:id="rId19"/>
    <p:sldId id="268" r:id="rId20"/>
    <p:sldId id="267" r:id="rId21"/>
    <p:sldId id="269" r:id="rId22"/>
    <p:sldId id="270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69729-6A90-4EE9-B94F-9130B6D9F47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5A9D4-2782-4AFB-80E1-1638CF26F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6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5A9D4-2782-4AFB-80E1-1638CF26F5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6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3FFA-0C38-44D8-BCFA-A9C4A74EF2B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8AF-1F27-4C1A-B133-FC5EE7184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9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3FFA-0C38-44D8-BCFA-A9C4A74EF2B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8AF-1F27-4C1A-B133-FC5EE718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3FFA-0C38-44D8-BCFA-A9C4A74EF2B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8AF-1F27-4C1A-B133-FC5EE718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3FFA-0C38-44D8-BCFA-A9C4A74EF2B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8AF-1F27-4C1A-B133-FC5EE718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3FFA-0C38-44D8-BCFA-A9C4A74EF2B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8AF-1F27-4C1A-B133-FC5EE7184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2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3FFA-0C38-44D8-BCFA-A9C4A74EF2B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8AF-1F27-4C1A-B133-FC5EE718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1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3FFA-0C38-44D8-BCFA-A9C4A74EF2B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8AF-1F27-4C1A-B133-FC5EE718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3FFA-0C38-44D8-BCFA-A9C4A74EF2B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8AF-1F27-4C1A-B133-FC5EE718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3FFA-0C38-44D8-BCFA-A9C4A74EF2B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8AF-1F27-4C1A-B133-FC5EE718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A33FFA-0C38-44D8-BCFA-A9C4A74EF2B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4E8AF-1F27-4C1A-B133-FC5EE718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3FFA-0C38-44D8-BCFA-A9C4A74EF2B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8AF-1F27-4C1A-B133-FC5EE7184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A33FFA-0C38-44D8-BCFA-A9C4A74EF2B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1A4E8AF-1F27-4C1A-B133-FC5EE7184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89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microsoft.com/office/2007/relationships/hdphoto" Target="../media/hdphoto16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Words From Robert Frost On What It Means to Be a Poet | by Ryan Fan | The  Writing Cooperative">
            <a:extLst>
              <a:ext uri="{FF2B5EF4-FFF2-40B4-BE49-F238E27FC236}">
                <a16:creationId xmlns:a16="http://schemas.microsoft.com/office/drawing/2014/main" id="{89B04FA6-0998-479E-A713-1D3267B4D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78" y="202498"/>
            <a:ext cx="9152844" cy="6077488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12B48B-902E-4B1C-BC34-4DFE135EEB4B}"/>
              </a:ext>
            </a:extLst>
          </p:cNvPr>
          <p:cNvSpPr txBox="1"/>
          <p:nvPr/>
        </p:nvSpPr>
        <p:spPr>
          <a:xfrm rot="21331408">
            <a:off x="3175385" y="1904896"/>
            <a:ext cx="29841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latin typeface="Bell MT" panose="02020503060305020303" pitchFamily="18" charset="0"/>
                <a:ea typeface="Bradley Hand ITC" panose="02000000000000000000" pitchFamily="2" charset="0"/>
              </a:rPr>
              <a:t>Creative Online </a:t>
            </a:r>
          </a:p>
          <a:p>
            <a:pPr algn="ctr"/>
            <a:r>
              <a:rPr lang="en-IN" sz="4000" b="1" dirty="0">
                <a:latin typeface="Bell MT" panose="02020503060305020303" pitchFamily="18" charset="0"/>
                <a:ea typeface="Bradley Hand ITC" panose="02000000000000000000" pitchFamily="2" charset="0"/>
              </a:rPr>
              <a:t>Poetry Writing </a:t>
            </a:r>
            <a:endParaRPr lang="en-US" sz="4000" b="1" dirty="0">
              <a:latin typeface="Bell MT" panose="020205030603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B3007-4D3E-40A9-A5AB-66366135A625}"/>
              </a:ext>
            </a:extLst>
          </p:cNvPr>
          <p:cNvSpPr txBox="1"/>
          <p:nvPr/>
        </p:nvSpPr>
        <p:spPr>
          <a:xfrm rot="21331408">
            <a:off x="6389242" y="1875312"/>
            <a:ext cx="22140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latin typeface="Bell MT" panose="02020503060305020303" pitchFamily="18" charset="0"/>
                <a:ea typeface="Bradley Hand ITC" panose="02000000000000000000" pitchFamily="2" charset="0"/>
              </a:rPr>
              <a:t>STD III</a:t>
            </a:r>
          </a:p>
          <a:p>
            <a:pPr algn="ctr">
              <a:lnSpc>
                <a:spcPct val="150000"/>
              </a:lnSpc>
            </a:pPr>
            <a:r>
              <a:rPr lang="en-IN" sz="4000" b="1" dirty="0">
                <a:latin typeface="Bell MT" panose="02020503060305020303" pitchFamily="18" charset="0"/>
              </a:rPr>
              <a:t>To</a:t>
            </a:r>
          </a:p>
          <a:p>
            <a:pPr algn="ctr"/>
            <a:r>
              <a:rPr lang="en-IN" sz="4000" b="1" dirty="0">
                <a:latin typeface="Bell MT" panose="02020503060305020303" pitchFamily="18" charset="0"/>
              </a:rPr>
              <a:t>STD VII</a:t>
            </a:r>
            <a:endParaRPr lang="en-US" sz="40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2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1146B23C-E094-4B8B-AAB0-2AB102882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961F4C-B63B-4EAA-A2C3-1666D9FB73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3" b="14966"/>
          <a:stretch/>
        </p:blipFill>
        <p:spPr>
          <a:xfrm>
            <a:off x="438333" y="733815"/>
            <a:ext cx="7408712" cy="5390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Very Cute white cat. Illustration of Very Cute white Cat with pink bow ,  #sponsored, #cat, #white, #Cute, … | Bichinhos fofos, Desenho de criança,  Desenhos de gatos">
            <a:extLst>
              <a:ext uri="{FF2B5EF4-FFF2-40B4-BE49-F238E27FC236}">
                <a16:creationId xmlns:a16="http://schemas.microsoft.com/office/drawing/2014/main" id="{780BF4A7-ACEB-4B3E-9848-BD6E8DB33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79" y="733814"/>
            <a:ext cx="3467556" cy="5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1146B23C-E094-4B8B-AAB0-2AB102882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427DE7-58F0-42A8-AA87-B813744A2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3945" r="8338" b="19504"/>
          <a:stretch/>
        </p:blipFill>
        <p:spPr>
          <a:xfrm>
            <a:off x="548193" y="194085"/>
            <a:ext cx="4898572" cy="6469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hildren at playground having lots of fun together. Download a Free Preview  or High Quality Adobe Illustrator Ai, EPS, … | Kids playing, Happy kids,  Childrens poems">
            <a:extLst>
              <a:ext uri="{FF2B5EF4-FFF2-40B4-BE49-F238E27FC236}">
                <a16:creationId xmlns:a16="http://schemas.microsoft.com/office/drawing/2014/main" id="{055102FA-5D1C-4506-BFB7-9761C4CE9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b="8980"/>
          <a:stretch/>
        </p:blipFill>
        <p:spPr bwMode="auto">
          <a:xfrm>
            <a:off x="5850294" y="717317"/>
            <a:ext cx="5793513" cy="542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3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1146B23C-E094-4B8B-AAB0-2AB102882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A1445E-DBB9-4D85-B31E-73D82A99E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0" b="31020"/>
          <a:stretch/>
        </p:blipFill>
        <p:spPr>
          <a:xfrm>
            <a:off x="538543" y="325136"/>
            <a:ext cx="5358404" cy="6207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lip Art Bitter Melon Picture - Ampalaya Clipart , Free Transparent Clipart  - ClipartKey">
            <a:extLst>
              <a:ext uri="{FF2B5EF4-FFF2-40B4-BE49-F238E27FC236}">
                <a16:creationId xmlns:a16="http://schemas.microsoft.com/office/drawing/2014/main" id="{D7F411D8-2426-4F29-ADD0-C8FC377B6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r="5193"/>
          <a:stretch/>
        </p:blipFill>
        <p:spPr bwMode="auto">
          <a:xfrm>
            <a:off x="6295055" y="1279168"/>
            <a:ext cx="5727092" cy="429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1146B23C-E094-4B8B-AAB0-2AB102882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335AD4-02E7-4CBA-BAF0-87A68C56B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0612" r="12220" b="2857"/>
          <a:stretch/>
        </p:blipFill>
        <p:spPr>
          <a:xfrm>
            <a:off x="886409" y="326571"/>
            <a:ext cx="4814596" cy="5934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DD51B9-321F-4709-80E3-6C05D7E82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0649" r="17147" b="17673"/>
          <a:stretch/>
        </p:blipFill>
        <p:spPr>
          <a:xfrm>
            <a:off x="5840964" y="1208313"/>
            <a:ext cx="6111552" cy="44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443F96E8-5C11-44DC-9D33-D6584433D1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9F277-2BD0-4921-B111-95575D1C1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9" t="2857" r="18228" b="21088"/>
          <a:stretch/>
        </p:blipFill>
        <p:spPr>
          <a:xfrm>
            <a:off x="886409" y="181274"/>
            <a:ext cx="4627984" cy="6115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CB0030-8C4A-4031-BE80-334A12EF0A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4398" r="6367" b="6200"/>
          <a:stretch/>
        </p:blipFill>
        <p:spPr>
          <a:xfrm>
            <a:off x="5906277" y="1189653"/>
            <a:ext cx="5798610" cy="44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68AAFEF9-2AF0-48E6-BAFF-5D8F9C0F8E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3F94A3-3081-4DFE-BAD2-D1F023C47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4" t="25084" r="14708" b="25582"/>
          <a:stretch/>
        </p:blipFill>
        <p:spPr>
          <a:xfrm>
            <a:off x="923729" y="326571"/>
            <a:ext cx="4590663" cy="5935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87423-BDDF-4D61-AD94-7B516FD8C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2734"/>
            <a:ext cx="4966393" cy="4064636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8B26809-C5DF-4046-8165-B18C5591F4BD}"/>
              </a:ext>
            </a:extLst>
          </p:cNvPr>
          <p:cNvSpPr/>
          <p:nvPr/>
        </p:nvSpPr>
        <p:spPr>
          <a:xfrm>
            <a:off x="9320073" y="653142"/>
            <a:ext cx="2323928" cy="1623527"/>
          </a:xfrm>
          <a:prstGeom prst="cloudCallout">
            <a:avLst>
              <a:gd name="adj1" fmla="val -44120"/>
              <a:gd name="adj2" fmla="val 6537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4092ED-9120-4269-8FAE-33E4E75B61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t="3415" r="2187" b="5229"/>
          <a:stretch/>
        </p:blipFill>
        <p:spPr>
          <a:xfrm>
            <a:off x="9730565" y="741655"/>
            <a:ext cx="1456840" cy="12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67F5683E-7A97-491E-93ED-8924A95CC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1D2A70-9C10-45AB-A2D7-E45621E98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0" t="19319" r="5149" b="30716"/>
          <a:stretch/>
        </p:blipFill>
        <p:spPr>
          <a:xfrm>
            <a:off x="867746" y="366948"/>
            <a:ext cx="4870580" cy="5893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327630-80C1-4C26-B36F-E6D3913513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t="9849" r="11976" b="9654"/>
          <a:stretch/>
        </p:blipFill>
        <p:spPr>
          <a:xfrm>
            <a:off x="6248401" y="720752"/>
            <a:ext cx="5218329" cy="541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36B14C3A-417D-417F-8285-0E50B1A3A2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33D2B-62BC-48E7-B065-00E8E8F198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" t="2858" r="1291" b="3673"/>
          <a:stretch/>
        </p:blipFill>
        <p:spPr>
          <a:xfrm>
            <a:off x="773788" y="410547"/>
            <a:ext cx="5322212" cy="5868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AE58C-C078-4D5D-BACF-F5A9211096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9" b="5850"/>
          <a:stretch/>
        </p:blipFill>
        <p:spPr>
          <a:xfrm>
            <a:off x="6851779" y="683133"/>
            <a:ext cx="4354286" cy="54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8FE1CC44-AC58-4A13-8E21-3ECB696084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B70C72-6AE9-4160-BCC5-8CD1BE4F11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6" r="2657" b="908"/>
          <a:stretch/>
        </p:blipFill>
        <p:spPr>
          <a:xfrm>
            <a:off x="867748" y="169133"/>
            <a:ext cx="4273420" cy="6110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FAC3A-B33F-4A74-B7E8-0D8931216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4440"/>
            <a:ext cx="5071008" cy="55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2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733FBFBB-5C25-4DB0-A79C-A27CEEF49F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6D644A-F3C4-4F3F-864C-F29FFED15E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2857" r="7960" b="5442"/>
          <a:stretch/>
        </p:blipFill>
        <p:spPr>
          <a:xfrm>
            <a:off x="522514" y="831438"/>
            <a:ext cx="6382139" cy="5195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D0A6B4-C9B1-499F-8AD9-DF6E267E03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3194" r="12420" b="6382"/>
          <a:stretch/>
        </p:blipFill>
        <p:spPr>
          <a:xfrm>
            <a:off x="7348935" y="1072006"/>
            <a:ext cx="4192316" cy="49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26B1-DCCA-48BE-B6F2-A04DC81DBEF3}"/>
              </a:ext>
            </a:extLst>
          </p:cNvPr>
          <p:cNvSpPr txBox="1">
            <a:spLocks/>
          </p:cNvSpPr>
          <p:nvPr/>
        </p:nvSpPr>
        <p:spPr>
          <a:xfrm>
            <a:off x="6764694" y="1188535"/>
            <a:ext cx="5243803" cy="34114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IN" sz="4400" b="1" dirty="0">
                <a:latin typeface="Bradley Hand ITC" panose="02000000000000000000" pitchFamily="2" charset="0"/>
                <a:ea typeface="Bradley Hand ITC" panose="02000000000000000000" pitchFamily="2" charset="0"/>
              </a:rPr>
              <a:t> An online Poetry workshop by </a:t>
            </a:r>
          </a:p>
          <a:p>
            <a:pPr algn="ctr">
              <a:lnSpc>
                <a:spcPct val="150000"/>
              </a:lnSpc>
            </a:pPr>
            <a:r>
              <a:rPr lang="en-IN" sz="4400" b="1" dirty="0">
                <a:latin typeface="Bradley Hand ITC" panose="02000000000000000000" pitchFamily="2" charset="0"/>
                <a:ea typeface="Bradley Hand ITC" panose="02000000000000000000" pitchFamily="2" charset="0"/>
              </a:rPr>
              <a:t>Katie Bagli</a:t>
            </a:r>
            <a:endParaRPr lang="en-US" sz="4400" b="1" dirty="0">
              <a:latin typeface="Bradley Hand ITC" panose="02000000000000000000" pitchFamily="2" charset="0"/>
              <a:ea typeface="Bradley Hand ITC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6BB2A28-4CD2-4747-85CF-5838DE07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7211" b="2184"/>
          <a:stretch/>
        </p:blipFill>
        <p:spPr>
          <a:xfrm>
            <a:off x="183503" y="873892"/>
            <a:ext cx="6399723" cy="48830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33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53E12D1D-5360-49AC-BEA7-7F97C6A563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B9E965-BE74-4A81-8CA1-02A33135D0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36190" r="30300" b="29660"/>
          <a:stretch/>
        </p:blipFill>
        <p:spPr>
          <a:xfrm>
            <a:off x="867747" y="643811"/>
            <a:ext cx="5069276" cy="5570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6E4F9B-D6F1-41D7-8238-D788319A56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r="13182"/>
          <a:stretch/>
        </p:blipFill>
        <p:spPr>
          <a:xfrm>
            <a:off x="6626322" y="934955"/>
            <a:ext cx="4697931" cy="49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A19C0549-4F6E-42EF-BE52-219283E0EF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80F91C-B5FA-4EED-BDEB-C34D018837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" t="3266" r="6292" b="1361"/>
          <a:stretch/>
        </p:blipFill>
        <p:spPr>
          <a:xfrm>
            <a:off x="373225" y="825268"/>
            <a:ext cx="6750489" cy="4949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1BDDDD-26C9-4CE0-A2DA-FF8C76282B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3172" r="5414" b="2584"/>
          <a:stretch/>
        </p:blipFill>
        <p:spPr>
          <a:xfrm>
            <a:off x="7377403" y="922747"/>
            <a:ext cx="4590662" cy="485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F1457885-C003-4567-AA0E-C639063131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05E4C-51D3-459C-856B-088BA289B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3946" r="4246" b="17959"/>
          <a:stretch/>
        </p:blipFill>
        <p:spPr>
          <a:xfrm>
            <a:off x="496319" y="457200"/>
            <a:ext cx="5306614" cy="5812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A3185-74D9-49F0-AFBB-56AF5D29D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97" y="1415238"/>
            <a:ext cx="5651277" cy="4192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4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nk You Clipart Images - Png Download - Full Size Clipart (#2376579) -  PinClipart">
            <a:extLst>
              <a:ext uri="{FF2B5EF4-FFF2-40B4-BE49-F238E27FC236}">
                <a16:creationId xmlns:a16="http://schemas.microsoft.com/office/drawing/2014/main" id="{C7992421-0B77-493F-9AB5-01CED6893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57" y="1151650"/>
            <a:ext cx="9844686" cy="45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8827FB1-7E3C-4FE1-BE23-F1AE0A07D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371284"/>
            <a:ext cx="5383589" cy="5920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F16A8D-D716-4EF1-928F-1224B3262203}"/>
              </a:ext>
            </a:extLst>
          </p:cNvPr>
          <p:cNvSpPr txBox="1"/>
          <p:nvPr/>
        </p:nvSpPr>
        <p:spPr>
          <a:xfrm>
            <a:off x="6198814" y="330812"/>
            <a:ext cx="5511282" cy="4955203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Bradley Hand ITC" panose="03070402050302030203" pitchFamily="66" charset="0"/>
              </a:rPr>
              <a:t>Who is Katie Bagli?</a:t>
            </a:r>
            <a:endParaRPr lang="en-IN" sz="3200" b="1" i="0" dirty="0">
              <a:solidFill>
                <a:srgbClr val="202020"/>
              </a:solidFill>
              <a:effectLst/>
              <a:latin typeface="Bradley Hand ITC" panose="03070402050302030203" pitchFamily="66" charset="0"/>
            </a:endParaRPr>
          </a:p>
          <a:p>
            <a:pPr algn="l"/>
            <a:endParaRPr lang="en-IN" sz="3200" b="1" dirty="0">
              <a:solidFill>
                <a:srgbClr val="202020"/>
              </a:solidFill>
              <a:latin typeface="Bradley Hand ITC" panose="03070402050302030203" pitchFamily="66" charset="0"/>
            </a:endParaRPr>
          </a:p>
          <a:p>
            <a:pPr algn="l"/>
            <a:r>
              <a:rPr lang="en-IN" sz="2800" b="1" i="0" dirty="0">
                <a:solidFill>
                  <a:srgbClr val="202020"/>
                </a:solidFill>
                <a:effectLst/>
                <a:latin typeface="Bradley Hand ITC" panose="03070402050302030203" pitchFamily="66" charset="0"/>
              </a:rPr>
              <a:t>Ms. Bagli is a nature lover and an author, who enjoys writing about her passion, Nature and Wildlife. She spoke at length about her books and even read aloud a couple of stories from them. She shared with us many interesting facts about animals and birds. She is an </a:t>
            </a:r>
            <a:r>
              <a:rPr lang="en-IN" sz="2800" b="1" i="0" dirty="0" err="1">
                <a:solidFill>
                  <a:srgbClr val="202020"/>
                </a:solidFill>
                <a:effectLst/>
                <a:latin typeface="Bradley Hand ITC" panose="03070402050302030203" pitchFamily="66" charset="0"/>
              </a:rPr>
              <a:t>encyclopedia</a:t>
            </a:r>
            <a:r>
              <a:rPr lang="en-IN" sz="2800" b="1" i="0" dirty="0">
                <a:solidFill>
                  <a:srgbClr val="202020"/>
                </a:solidFill>
                <a:effectLst/>
                <a:latin typeface="Bradley Hand ITC" panose="03070402050302030203" pitchFamily="66" charset="0"/>
              </a:rPr>
              <a:t> on nature!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1146B23C-E094-4B8B-AAB0-2AB102882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C5C4488-04FB-49E9-BEB5-E146CB14B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7" t="9518" r="18056" b="19646"/>
          <a:stretch/>
        </p:blipFill>
        <p:spPr>
          <a:xfrm>
            <a:off x="531845" y="667139"/>
            <a:ext cx="5319139" cy="5523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A14571A-AEEB-4036-8C52-952ACEE6E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2257" y="1203649"/>
            <a:ext cx="4509274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1146B23C-E094-4B8B-AAB0-2AB102882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AF27F7D-93E5-42CB-B589-9F265BC1AD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" t="7223" r="5137" b="25815"/>
          <a:stretch/>
        </p:blipFill>
        <p:spPr>
          <a:xfrm>
            <a:off x="804743" y="743943"/>
            <a:ext cx="5398585" cy="5685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9F5F435-C092-42BC-99EE-1BE0F0E92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23" y="3586487"/>
            <a:ext cx="4135880" cy="311402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EEB10F5-411C-46D9-A432-8C5DC0ED69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9371" y="440019"/>
            <a:ext cx="4478985" cy="298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1146B23C-E094-4B8B-AAB0-2AB102882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B93C7B0-2A94-4733-B57D-300CF78B6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3" t="6265" r="14768" b="33058"/>
          <a:stretch/>
        </p:blipFill>
        <p:spPr>
          <a:xfrm>
            <a:off x="659075" y="265922"/>
            <a:ext cx="5153898" cy="6326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155F6F8-643D-4741-BBF7-1CF4CD47AE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2" b="2883"/>
          <a:stretch/>
        </p:blipFill>
        <p:spPr>
          <a:xfrm>
            <a:off x="7116430" y="1031032"/>
            <a:ext cx="3598107" cy="479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1146B23C-E094-4B8B-AAB0-2AB102882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26972CF-B418-4D6E-BBAF-0E7732B64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8" y="742018"/>
            <a:ext cx="5727452" cy="5373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2A692EF-3B38-4F8D-99C9-8077BAEA6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61" y="1718945"/>
            <a:ext cx="4727271" cy="34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1146B23C-E094-4B8B-AAB0-2AB102882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1A553C1-B9F0-4929-9BA2-10E9B2C598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2" t="3504" b="20232"/>
          <a:stretch/>
        </p:blipFill>
        <p:spPr>
          <a:xfrm>
            <a:off x="468555" y="531843"/>
            <a:ext cx="5518650" cy="5794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4F686A0-CFD0-431F-8778-C84643B8A6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976" r="7545" b="-1976"/>
          <a:stretch/>
        </p:blipFill>
        <p:spPr>
          <a:xfrm>
            <a:off x="6391609" y="1540100"/>
            <a:ext cx="5406832" cy="377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ars twinkling gif cartoon | Star gif, Most beautiful  images, Aesthetic gif">
            <a:extLst>
              <a:ext uri="{FF2B5EF4-FFF2-40B4-BE49-F238E27FC236}">
                <a16:creationId xmlns:a16="http://schemas.microsoft.com/office/drawing/2014/main" id="{1146B23C-E094-4B8B-AAB0-2AB102882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369B60-EF90-4944-A5D7-5675E7B6E9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8163" r="1975"/>
          <a:stretch/>
        </p:blipFill>
        <p:spPr>
          <a:xfrm>
            <a:off x="1623526" y="279917"/>
            <a:ext cx="4898571" cy="6298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Butterfly Half Cliparts Free Clip Art Format Clipart - Butterflies Clipart  Png , Free Transparent Clipart - ClipartKey">
            <a:extLst>
              <a:ext uri="{FF2B5EF4-FFF2-40B4-BE49-F238E27FC236}">
                <a16:creationId xmlns:a16="http://schemas.microsoft.com/office/drawing/2014/main" id="{6C05BC47-5E19-4F62-99B1-56ADC51EF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r="11505"/>
          <a:stretch/>
        </p:blipFill>
        <p:spPr bwMode="auto">
          <a:xfrm>
            <a:off x="7427168" y="211019"/>
            <a:ext cx="3760236" cy="6435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</TotalTime>
  <Words>82</Words>
  <Application>Microsoft Office PowerPoint</Application>
  <PresentationFormat>Widescreen</PresentationFormat>
  <Paragraphs>11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Bell MT</vt:lpstr>
      <vt:lpstr>Bradley Hand ITC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spenta karkaria</dc:creator>
  <cp:lastModifiedBy>spenta karkaria</cp:lastModifiedBy>
  <cp:revision>30</cp:revision>
  <dcterms:created xsi:type="dcterms:W3CDTF">2021-01-17T13:46:23Z</dcterms:created>
  <dcterms:modified xsi:type="dcterms:W3CDTF">2021-01-19T07:30:01Z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4930233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